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9" r:id="rId4"/>
    <p:sldId id="277" r:id="rId5"/>
    <p:sldId id="278" r:id="rId6"/>
    <p:sldId id="27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3300"/>
    <a:srgbClr val="66FF66"/>
    <a:srgbClr val="99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52" autoAdjust="0"/>
  </p:normalViewPr>
  <p:slideViewPr>
    <p:cSldViewPr>
      <p:cViewPr varScale="1">
        <p:scale>
          <a:sx n="75" d="100"/>
          <a:sy n="75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67A4B-4B72-42CC-AA3C-F085F386D4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143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A57D9-CA82-4CD2-B69F-F3E31CBE9C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38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BD8ED-F9E0-4042-9A5C-E97DA22C90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36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403A-B01C-4DE4-81CD-9B72A889ED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065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4362F-B7ED-4511-8CE5-08C0524FBA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32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53D25-2C15-4D86-A373-4FCBFE5259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2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46DBC-753F-434F-94DE-B7221D0DA6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468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82B64-9F09-4B3E-A7CA-B26B569843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632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A3CD-021B-437C-B709-68928B793F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790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7AC5A-AFB1-4B20-AE40-8B5AE7A431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67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7095-220E-49D6-A04C-B8F2EB0522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43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639896-2E62-4DDE-A649-E5EBBB76F37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6553200" cy="914400"/>
          </a:xfrm>
          <a:solidFill>
            <a:srgbClr val="FFFF00"/>
          </a:solidFill>
        </p:spPr>
        <p:txBody>
          <a:bodyPr anchor="ctr"/>
          <a:lstStyle/>
          <a:p>
            <a:r>
              <a:rPr lang="ja-JP" altLang="en-US" sz="4000"/>
              <a:t>ラリーポイント制</a:t>
            </a:r>
            <a:endParaRPr lang="ja-JP" alt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848600" cy="1676400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 sz="4400"/>
              <a:t>ダブルスの</a:t>
            </a:r>
          </a:p>
          <a:p>
            <a:r>
              <a:rPr lang="ja-JP" altLang="en-US" sz="4400"/>
              <a:t>スコアをつけてみよう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1374304" cy="30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dirty="0">
                <a:latin typeface="ＭＳ Ｐゴシック" panose="020B0600070205080204" pitchFamily="50" charset="-128"/>
              </a:rPr>
              <a:t>By Power 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Point</a:t>
            </a:r>
            <a:endParaRPr lang="en-US" altLang="ja-JP" sz="1400" dirty="0">
              <a:latin typeface="ＭＳ Ｐゴシック" panose="020B0600070205080204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5638800"/>
            <a:ext cx="7315200" cy="3365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600" b="1"/>
              <a:t>参考試合　ト杯大会準々決勝　日本</a:t>
            </a:r>
            <a:r>
              <a:rPr lang="en-US" altLang="ja-JP" sz="1600" b="1"/>
              <a:t>vs</a:t>
            </a:r>
            <a:r>
              <a:rPr lang="ja-JP" altLang="en-US" sz="1600" b="1"/>
              <a:t>インドネシア　第１ダブルス　第１ゲーム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animBg="1" autoUpdateAnimBg="0"/>
      <p:bldP spid="205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90800" y="685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/>
              <a:t>Serviceover 1-0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0" y="6858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2-0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96000" y="685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/>
              <a:t>Serviceover 1-2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14400" y="685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/>
              <a:t>Love all,play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244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U</a:t>
            </a:r>
          </a:p>
        </p:txBody>
      </p:sp>
      <p:graphicFrame>
        <p:nvGraphicFramePr>
          <p:cNvPr id="26787" name="Group 163"/>
          <p:cNvGraphicFramePr>
            <a:graphicFrameLocks noGrp="1"/>
          </p:cNvGraphicFramePr>
          <p:nvPr/>
        </p:nvGraphicFramePr>
        <p:xfrm>
          <a:off x="838200" y="3886200"/>
          <a:ext cx="6781800" cy="2281873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703" name="Text Box 79"/>
          <p:cNvSpPr txBox="1">
            <a:spLocks noChangeArrowheads="1"/>
          </p:cNvSpPr>
          <p:nvPr/>
        </p:nvSpPr>
        <p:spPr bwMode="auto">
          <a:xfrm>
            <a:off x="838200" y="35052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b="1"/>
              <a:t>スコアシート</a:t>
            </a:r>
          </a:p>
        </p:txBody>
      </p:sp>
      <p:sp>
        <p:nvSpPr>
          <p:cNvPr id="26705" name="Text Box 81"/>
          <p:cNvSpPr txBox="1">
            <a:spLocks noChangeArrowheads="1"/>
          </p:cNvSpPr>
          <p:nvPr/>
        </p:nvSpPr>
        <p:spPr bwMode="auto">
          <a:xfrm>
            <a:off x="2590800" y="56388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/>
              <a:t>１</a:t>
            </a:r>
          </a:p>
        </p:txBody>
      </p:sp>
      <p:sp>
        <p:nvSpPr>
          <p:cNvPr id="26706" name="Text Box 82"/>
          <p:cNvSpPr txBox="1">
            <a:spLocks noChangeArrowheads="1"/>
          </p:cNvSpPr>
          <p:nvPr/>
        </p:nvSpPr>
        <p:spPr bwMode="auto">
          <a:xfrm>
            <a:off x="3733800" y="4419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/>
              <a:t>１</a:t>
            </a:r>
          </a:p>
        </p:txBody>
      </p:sp>
      <p:sp>
        <p:nvSpPr>
          <p:cNvPr id="26707" name="Text Box 83"/>
          <p:cNvSpPr txBox="1">
            <a:spLocks noChangeArrowheads="1"/>
          </p:cNvSpPr>
          <p:nvPr/>
        </p:nvSpPr>
        <p:spPr bwMode="auto">
          <a:xfrm>
            <a:off x="3200400" y="56388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/>
              <a:t>２</a:t>
            </a:r>
          </a:p>
        </p:txBody>
      </p: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762000" y="304800"/>
            <a:ext cx="624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On my right “A”and”B”and on my left “C”and”D”.”A” to serve to”C”.</a:t>
            </a:r>
          </a:p>
        </p:txBody>
      </p:sp>
      <p:pic>
        <p:nvPicPr>
          <p:cNvPr id="26783" name="Picture 159" descr="ra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1524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84" name="Picture 160" descr="ld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15144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85" name="Picture 161" descr="rd-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600"/>
            <a:ext cx="1524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86" name="Picture 162" descr="lb-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15144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30" grpId="0" autoUpdateAnimBg="0"/>
      <p:bldP spid="26631" grpId="0" autoUpdateAnimBg="0"/>
      <p:bldP spid="26705" grpId="0" autoUpdateAnimBg="0"/>
      <p:bldP spid="26706" grpId="0" autoUpdateAnimBg="0"/>
      <p:bldP spid="267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62000" y="457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2-2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667000" y="457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3-2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267200" y="4572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3-3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248400" y="4572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4-3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762000" y="33528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b="1"/>
              <a:t>スコアシート</a:t>
            </a:r>
          </a:p>
        </p:txBody>
      </p:sp>
      <p:graphicFrame>
        <p:nvGraphicFramePr>
          <p:cNvPr id="19664" name="Group 208"/>
          <p:cNvGraphicFramePr>
            <a:graphicFrameLocks noGrp="1"/>
          </p:cNvGraphicFramePr>
          <p:nvPr/>
        </p:nvGraphicFramePr>
        <p:xfrm>
          <a:off x="838200" y="3810000"/>
          <a:ext cx="6781800" cy="2281873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544" name="Text Box 88"/>
          <p:cNvSpPr txBox="1">
            <a:spLocks noChangeArrowheads="1"/>
          </p:cNvSpPr>
          <p:nvPr/>
        </p:nvSpPr>
        <p:spPr bwMode="auto">
          <a:xfrm>
            <a:off x="4343400" y="4343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</a:t>
            </a:r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4876800" y="4343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3</a:t>
            </a:r>
          </a:p>
        </p:txBody>
      </p:sp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6019800" y="4953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4</a:t>
            </a:r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5486400" y="4953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3</a:t>
            </a:r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5867400" y="62484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600" b="1"/>
              <a:t>以下続けていこう</a:t>
            </a:r>
          </a:p>
        </p:txBody>
      </p:sp>
      <p:sp>
        <p:nvSpPr>
          <p:cNvPr id="19665" name="Text Box 209"/>
          <p:cNvSpPr txBox="1">
            <a:spLocks noChangeArrowheads="1"/>
          </p:cNvSpPr>
          <p:nvPr/>
        </p:nvSpPr>
        <p:spPr bwMode="auto">
          <a:xfrm>
            <a:off x="838200" y="6248400"/>
            <a:ext cx="449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/>
              <a:t>サーバの順序　Ａ→Ｄ→Ｂ→Ｃ→Ａ→（繰り返す）</a:t>
            </a:r>
          </a:p>
        </p:txBody>
      </p:sp>
      <p:pic>
        <p:nvPicPr>
          <p:cNvPr id="19677" name="Picture 221" descr="rb-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15144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78" name="Picture 222" descr="lb-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0"/>
            <a:ext cx="15144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79" name="Picture 223" descr="lc-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0"/>
            <a:ext cx="14954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80" name="Picture 224" descr="rc-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1524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  <p:bldP spid="19469" grpId="0" autoUpdateAnimBg="0"/>
      <p:bldP spid="19470" grpId="0" autoUpdateAnimBg="0"/>
      <p:bldP spid="19471" grpId="0" autoUpdateAnimBg="0"/>
      <p:bldP spid="19544" grpId="0" autoUpdateAnimBg="0"/>
      <p:bldP spid="19545" grpId="0" autoUpdateAnimBg="0"/>
      <p:bldP spid="19546" grpId="0" autoUpdateAnimBg="0"/>
      <p:bldP spid="19547" grpId="0" autoUpdateAnimBg="0"/>
      <p:bldP spid="19548" grpId="0" autoUpdateAnimBg="0"/>
      <p:bldP spid="196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14400" y="3810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5-3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2860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4-5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334000" y="762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9-6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b="1"/>
              <a:t>スコアシート</a:t>
            </a:r>
          </a:p>
        </p:txBody>
      </p:sp>
      <p:graphicFrame>
        <p:nvGraphicFramePr>
          <p:cNvPr id="28684" name="Group 12"/>
          <p:cNvGraphicFramePr>
            <a:graphicFrameLocks noGrp="1"/>
          </p:cNvGraphicFramePr>
          <p:nvPr/>
        </p:nvGraphicFramePr>
        <p:xfrm>
          <a:off x="914400" y="4343400"/>
          <a:ext cx="6781800" cy="2281873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761" name="Group 89"/>
          <p:cNvGraphicFramePr>
            <a:graphicFrameLocks noGrp="1"/>
          </p:cNvGraphicFramePr>
          <p:nvPr/>
        </p:nvGraphicFramePr>
        <p:xfrm>
          <a:off x="914400" y="1828800"/>
          <a:ext cx="6781800" cy="2281873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832" name="Text Box 160"/>
          <p:cNvSpPr txBox="1">
            <a:spLocks noChangeArrowheads="1"/>
          </p:cNvSpPr>
          <p:nvPr/>
        </p:nvSpPr>
        <p:spPr bwMode="auto">
          <a:xfrm>
            <a:off x="38862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6-4</a:t>
            </a:r>
          </a:p>
        </p:txBody>
      </p:sp>
      <p:sp>
        <p:nvSpPr>
          <p:cNvPr id="28833" name="Text Box 161"/>
          <p:cNvSpPr txBox="1">
            <a:spLocks noChangeArrowheads="1"/>
          </p:cNvSpPr>
          <p:nvPr/>
        </p:nvSpPr>
        <p:spPr bwMode="auto">
          <a:xfrm>
            <a:off x="55626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5-6</a:t>
            </a:r>
          </a:p>
        </p:txBody>
      </p:sp>
      <p:sp>
        <p:nvSpPr>
          <p:cNvPr id="28834" name="Text Box 162"/>
          <p:cNvSpPr txBox="1">
            <a:spLocks noChangeArrowheads="1"/>
          </p:cNvSpPr>
          <p:nvPr/>
        </p:nvSpPr>
        <p:spPr bwMode="auto">
          <a:xfrm>
            <a:off x="685800" y="762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7-5</a:t>
            </a:r>
          </a:p>
        </p:txBody>
      </p:sp>
      <p:sp>
        <p:nvSpPr>
          <p:cNvPr id="28835" name="Text Box 163"/>
          <p:cNvSpPr txBox="1">
            <a:spLocks noChangeArrowheads="1"/>
          </p:cNvSpPr>
          <p:nvPr/>
        </p:nvSpPr>
        <p:spPr bwMode="auto">
          <a:xfrm>
            <a:off x="2209800" y="762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6-7</a:t>
            </a:r>
          </a:p>
        </p:txBody>
      </p:sp>
      <p:sp>
        <p:nvSpPr>
          <p:cNvPr id="28836" name="Text Box 164"/>
          <p:cNvSpPr txBox="1">
            <a:spLocks noChangeArrowheads="1"/>
          </p:cNvSpPr>
          <p:nvPr/>
        </p:nvSpPr>
        <p:spPr bwMode="auto">
          <a:xfrm>
            <a:off x="3810000" y="762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8-6</a:t>
            </a:r>
          </a:p>
        </p:txBody>
      </p:sp>
      <p:sp>
        <p:nvSpPr>
          <p:cNvPr id="28839" name="Text Box 167"/>
          <p:cNvSpPr txBox="1">
            <a:spLocks noChangeArrowheads="1"/>
          </p:cNvSpPr>
          <p:nvPr/>
        </p:nvSpPr>
        <p:spPr bwMode="auto">
          <a:xfrm>
            <a:off x="6553200" y="762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10-6</a:t>
            </a:r>
          </a:p>
        </p:txBody>
      </p:sp>
      <p:sp>
        <p:nvSpPr>
          <p:cNvPr id="28840" name="Text Box 168"/>
          <p:cNvSpPr txBox="1">
            <a:spLocks noChangeArrowheads="1"/>
          </p:cNvSpPr>
          <p:nvPr/>
        </p:nvSpPr>
        <p:spPr bwMode="auto">
          <a:xfrm>
            <a:off x="6629400" y="289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5</a:t>
            </a:r>
          </a:p>
        </p:txBody>
      </p:sp>
      <p:sp>
        <p:nvSpPr>
          <p:cNvPr id="28841" name="Text Box 169"/>
          <p:cNvSpPr txBox="1">
            <a:spLocks noChangeArrowheads="1"/>
          </p:cNvSpPr>
          <p:nvPr/>
        </p:nvSpPr>
        <p:spPr bwMode="auto">
          <a:xfrm>
            <a:off x="7239000" y="1752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4</a:t>
            </a:r>
          </a:p>
        </p:txBody>
      </p:sp>
      <p:sp>
        <p:nvSpPr>
          <p:cNvPr id="28842" name="Text Box 170"/>
          <p:cNvSpPr txBox="1">
            <a:spLocks noChangeArrowheads="1"/>
          </p:cNvSpPr>
          <p:nvPr/>
        </p:nvSpPr>
        <p:spPr bwMode="auto">
          <a:xfrm>
            <a:off x="2209800" y="6019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6</a:t>
            </a:r>
          </a:p>
        </p:txBody>
      </p:sp>
      <p:sp>
        <p:nvSpPr>
          <p:cNvPr id="28843" name="Text Box 171"/>
          <p:cNvSpPr txBox="1">
            <a:spLocks noChangeArrowheads="1"/>
          </p:cNvSpPr>
          <p:nvPr/>
        </p:nvSpPr>
        <p:spPr bwMode="auto">
          <a:xfrm>
            <a:off x="2743200" y="487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5</a:t>
            </a:r>
          </a:p>
        </p:txBody>
      </p:sp>
      <p:sp>
        <p:nvSpPr>
          <p:cNvPr id="28844" name="Text Box 172"/>
          <p:cNvSpPr txBox="1">
            <a:spLocks noChangeArrowheads="1"/>
          </p:cNvSpPr>
          <p:nvPr/>
        </p:nvSpPr>
        <p:spPr bwMode="auto">
          <a:xfrm>
            <a:off x="3810000" y="4267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6</a:t>
            </a:r>
          </a:p>
        </p:txBody>
      </p:sp>
      <p:sp>
        <p:nvSpPr>
          <p:cNvPr id="28845" name="Text Box 173"/>
          <p:cNvSpPr txBox="1">
            <a:spLocks noChangeArrowheads="1"/>
          </p:cNvSpPr>
          <p:nvPr/>
        </p:nvSpPr>
        <p:spPr bwMode="auto">
          <a:xfrm>
            <a:off x="3276600" y="548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7</a:t>
            </a:r>
          </a:p>
        </p:txBody>
      </p:sp>
      <p:sp>
        <p:nvSpPr>
          <p:cNvPr id="28846" name="Text Box 174"/>
          <p:cNvSpPr txBox="1">
            <a:spLocks noChangeArrowheads="1"/>
          </p:cNvSpPr>
          <p:nvPr/>
        </p:nvSpPr>
        <p:spPr bwMode="auto">
          <a:xfrm>
            <a:off x="4419600" y="6019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8</a:t>
            </a:r>
          </a:p>
        </p:txBody>
      </p:sp>
      <p:sp>
        <p:nvSpPr>
          <p:cNvPr id="28848" name="Text Box 176"/>
          <p:cNvSpPr txBox="1">
            <a:spLocks noChangeArrowheads="1"/>
          </p:cNvSpPr>
          <p:nvPr/>
        </p:nvSpPr>
        <p:spPr bwMode="auto">
          <a:xfrm>
            <a:off x="4953000" y="6019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9</a:t>
            </a:r>
          </a:p>
        </p:txBody>
      </p:sp>
      <p:sp>
        <p:nvSpPr>
          <p:cNvPr id="28849" name="Text Box 177"/>
          <p:cNvSpPr txBox="1">
            <a:spLocks noChangeArrowheads="1"/>
          </p:cNvSpPr>
          <p:nvPr/>
        </p:nvSpPr>
        <p:spPr bwMode="auto">
          <a:xfrm>
            <a:off x="54102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10</a:t>
            </a:r>
          </a:p>
        </p:txBody>
      </p:sp>
      <p:sp>
        <p:nvSpPr>
          <p:cNvPr id="28850" name="Text Box 178"/>
          <p:cNvSpPr txBox="1">
            <a:spLocks noChangeArrowheads="1"/>
          </p:cNvSpPr>
          <p:nvPr/>
        </p:nvSpPr>
        <p:spPr bwMode="auto">
          <a:xfrm>
            <a:off x="762000" y="1143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7-10</a:t>
            </a:r>
          </a:p>
        </p:txBody>
      </p:sp>
      <p:sp>
        <p:nvSpPr>
          <p:cNvPr id="28852" name="Text Box 180"/>
          <p:cNvSpPr txBox="1">
            <a:spLocks noChangeArrowheads="1"/>
          </p:cNvSpPr>
          <p:nvPr/>
        </p:nvSpPr>
        <p:spPr bwMode="auto">
          <a:xfrm>
            <a:off x="2438400" y="1143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11-7</a:t>
            </a:r>
          </a:p>
        </p:txBody>
      </p:sp>
      <p:sp>
        <p:nvSpPr>
          <p:cNvPr id="28853" name="Text Box 181"/>
          <p:cNvSpPr txBox="1">
            <a:spLocks noChangeArrowheads="1"/>
          </p:cNvSpPr>
          <p:nvPr/>
        </p:nvSpPr>
        <p:spPr bwMode="auto">
          <a:xfrm>
            <a:off x="6248400" y="1143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8-11</a:t>
            </a:r>
          </a:p>
        </p:txBody>
      </p:sp>
      <p:sp>
        <p:nvSpPr>
          <p:cNvPr id="28854" name="Text Box 182"/>
          <p:cNvSpPr txBox="1">
            <a:spLocks noChangeArrowheads="1"/>
          </p:cNvSpPr>
          <p:nvPr/>
        </p:nvSpPr>
        <p:spPr bwMode="auto">
          <a:xfrm>
            <a:off x="6096000" y="487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7</a:t>
            </a:r>
          </a:p>
        </p:txBody>
      </p:sp>
      <p:sp>
        <p:nvSpPr>
          <p:cNvPr id="28855" name="Text Box 183"/>
          <p:cNvSpPr txBox="1">
            <a:spLocks noChangeArrowheads="1"/>
          </p:cNvSpPr>
          <p:nvPr/>
        </p:nvSpPr>
        <p:spPr bwMode="auto">
          <a:xfrm>
            <a:off x="65532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11</a:t>
            </a:r>
          </a:p>
        </p:txBody>
      </p:sp>
      <p:sp>
        <p:nvSpPr>
          <p:cNvPr id="28857" name="Text Box 185"/>
          <p:cNvSpPr txBox="1">
            <a:spLocks noChangeArrowheads="1"/>
          </p:cNvSpPr>
          <p:nvPr/>
        </p:nvSpPr>
        <p:spPr bwMode="auto">
          <a:xfrm>
            <a:off x="7239000" y="4343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8</a:t>
            </a:r>
          </a:p>
        </p:txBody>
      </p:sp>
      <p:sp>
        <p:nvSpPr>
          <p:cNvPr id="28858" name="Text Box 186"/>
          <p:cNvSpPr txBox="1">
            <a:spLocks noChangeArrowheads="1"/>
          </p:cNvSpPr>
          <p:nvPr/>
        </p:nvSpPr>
        <p:spPr bwMode="auto">
          <a:xfrm>
            <a:off x="5029200" y="11430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11-7,play.</a:t>
            </a:r>
          </a:p>
        </p:txBody>
      </p:sp>
      <p:sp>
        <p:nvSpPr>
          <p:cNvPr id="28861" name="Text Box 189"/>
          <p:cNvSpPr txBox="1">
            <a:spLocks noChangeArrowheads="1"/>
          </p:cNvSpPr>
          <p:nvPr/>
        </p:nvSpPr>
        <p:spPr bwMode="auto">
          <a:xfrm>
            <a:off x="3962400" y="11430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Interval.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utoUpdateAnimBg="0"/>
      <p:bldP spid="28680" grpId="0" autoUpdateAnimBg="0"/>
      <p:bldP spid="28681" grpId="0" autoUpdateAnimBg="0"/>
      <p:bldP spid="28832" grpId="0" autoUpdateAnimBg="0"/>
      <p:bldP spid="28833" grpId="0" autoUpdateAnimBg="0"/>
      <p:bldP spid="28834" grpId="0" autoUpdateAnimBg="0"/>
      <p:bldP spid="28835" grpId="0" autoUpdateAnimBg="0"/>
      <p:bldP spid="28836" grpId="0" autoUpdateAnimBg="0"/>
      <p:bldP spid="28839" grpId="0" autoUpdateAnimBg="0"/>
      <p:bldP spid="28840" grpId="0" autoUpdateAnimBg="0"/>
      <p:bldP spid="28841" grpId="0" autoUpdateAnimBg="0"/>
      <p:bldP spid="28842" grpId="0" autoUpdateAnimBg="0"/>
      <p:bldP spid="28843" grpId="0" autoUpdateAnimBg="0"/>
      <p:bldP spid="28844" grpId="0" autoUpdateAnimBg="0"/>
      <p:bldP spid="28845" grpId="0" autoUpdateAnimBg="0"/>
      <p:bldP spid="28846" grpId="0" autoUpdateAnimBg="0"/>
      <p:bldP spid="28848" grpId="0" autoUpdateAnimBg="0"/>
      <p:bldP spid="28849" grpId="0" autoUpdateAnimBg="0"/>
      <p:bldP spid="28850" grpId="0" autoUpdateAnimBg="0"/>
      <p:bldP spid="28852" grpId="0" autoUpdateAnimBg="0"/>
      <p:bldP spid="28853" grpId="0" autoUpdateAnimBg="0"/>
      <p:bldP spid="28854" grpId="0" autoUpdateAnimBg="0"/>
      <p:bldP spid="28855" grpId="0" autoUpdateAnimBg="0"/>
      <p:bldP spid="28857" grpId="0" autoUpdateAnimBg="0"/>
      <p:bldP spid="28858" grpId="0" autoUpdateAnimBg="0"/>
      <p:bldP spid="288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733800" y="381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14-8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38400" y="381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13-8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b="1"/>
              <a:t>スコアシート</a:t>
            </a:r>
          </a:p>
        </p:txBody>
      </p:sp>
      <p:graphicFrame>
        <p:nvGraphicFramePr>
          <p:cNvPr id="30114" name="Group 418"/>
          <p:cNvGraphicFramePr>
            <a:graphicFrameLocks noGrp="1"/>
          </p:cNvGraphicFramePr>
          <p:nvPr/>
        </p:nvGraphicFramePr>
        <p:xfrm>
          <a:off x="914400" y="4343400"/>
          <a:ext cx="7346950" cy="2281238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847" name="Text Box 151"/>
          <p:cNvSpPr txBox="1">
            <a:spLocks noChangeArrowheads="1"/>
          </p:cNvSpPr>
          <p:nvPr/>
        </p:nvSpPr>
        <p:spPr bwMode="auto">
          <a:xfrm>
            <a:off x="65532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9-15</a:t>
            </a:r>
          </a:p>
        </p:txBody>
      </p:sp>
      <p:sp>
        <p:nvSpPr>
          <p:cNvPr id="29848" name="Text Box 152"/>
          <p:cNvSpPr txBox="1">
            <a:spLocks noChangeArrowheads="1"/>
          </p:cNvSpPr>
          <p:nvPr/>
        </p:nvSpPr>
        <p:spPr bwMode="auto">
          <a:xfrm>
            <a:off x="7620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12-8</a:t>
            </a:r>
          </a:p>
        </p:txBody>
      </p:sp>
      <p:sp>
        <p:nvSpPr>
          <p:cNvPr id="29849" name="Text Box 153"/>
          <p:cNvSpPr txBox="1">
            <a:spLocks noChangeArrowheads="1"/>
          </p:cNvSpPr>
          <p:nvPr/>
        </p:nvSpPr>
        <p:spPr bwMode="auto">
          <a:xfrm>
            <a:off x="762000" y="762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16-9</a:t>
            </a:r>
          </a:p>
        </p:txBody>
      </p:sp>
      <p:sp>
        <p:nvSpPr>
          <p:cNvPr id="29850" name="Text Box 154"/>
          <p:cNvSpPr txBox="1">
            <a:spLocks noChangeArrowheads="1"/>
          </p:cNvSpPr>
          <p:nvPr/>
        </p:nvSpPr>
        <p:spPr bwMode="auto">
          <a:xfrm>
            <a:off x="2514600" y="7620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10-16</a:t>
            </a:r>
          </a:p>
        </p:txBody>
      </p:sp>
      <p:sp>
        <p:nvSpPr>
          <p:cNvPr id="29861" name="Text Box 165"/>
          <p:cNvSpPr txBox="1">
            <a:spLocks noChangeArrowheads="1"/>
          </p:cNvSpPr>
          <p:nvPr/>
        </p:nvSpPr>
        <p:spPr bwMode="auto">
          <a:xfrm>
            <a:off x="3886200" y="11430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19-12</a:t>
            </a:r>
          </a:p>
        </p:txBody>
      </p:sp>
      <p:sp>
        <p:nvSpPr>
          <p:cNvPr id="29862" name="Text Box 166"/>
          <p:cNvSpPr txBox="1">
            <a:spLocks noChangeArrowheads="1"/>
          </p:cNvSpPr>
          <p:nvPr/>
        </p:nvSpPr>
        <p:spPr bwMode="auto">
          <a:xfrm>
            <a:off x="2133600" y="11430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12-18</a:t>
            </a:r>
          </a:p>
        </p:txBody>
      </p:sp>
      <p:sp>
        <p:nvSpPr>
          <p:cNvPr id="29863" name="Text Box 167"/>
          <p:cNvSpPr txBox="1">
            <a:spLocks noChangeArrowheads="1"/>
          </p:cNvSpPr>
          <p:nvPr/>
        </p:nvSpPr>
        <p:spPr bwMode="auto">
          <a:xfrm>
            <a:off x="5562600" y="7620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17-11</a:t>
            </a:r>
          </a:p>
        </p:txBody>
      </p:sp>
      <p:sp>
        <p:nvSpPr>
          <p:cNvPr id="29880" name="Text Box 184"/>
          <p:cNvSpPr txBox="1">
            <a:spLocks noChangeArrowheads="1"/>
          </p:cNvSpPr>
          <p:nvPr/>
        </p:nvSpPr>
        <p:spPr bwMode="auto">
          <a:xfrm>
            <a:off x="4267200" y="762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11-16</a:t>
            </a:r>
          </a:p>
        </p:txBody>
      </p:sp>
      <p:sp>
        <p:nvSpPr>
          <p:cNvPr id="29881" name="Text Box 185"/>
          <p:cNvSpPr txBox="1">
            <a:spLocks noChangeArrowheads="1"/>
          </p:cNvSpPr>
          <p:nvPr/>
        </p:nvSpPr>
        <p:spPr bwMode="auto">
          <a:xfrm>
            <a:off x="827088" y="1125538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18-11</a:t>
            </a:r>
          </a:p>
        </p:txBody>
      </p:sp>
      <p:sp>
        <p:nvSpPr>
          <p:cNvPr id="29882" name="Text Box 186"/>
          <p:cNvSpPr txBox="1">
            <a:spLocks noChangeArrowheads="1"/>
          </p:cNvSpPr>
          <p:nvPr/>
        </p:nvSpPr>
        <p:spPr bwMode="auto">
          <a:xfrm>
            <a:off x="5791200" y="1143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20-12</a:t>
            </a:r>
          </a:p>
        </p:txBody>
      </p:sp>
      <p:sp>
        <p:nvSpPr>
          <p:cNvPr id="29883" name="Text Box 187"/>
          <p:cNvSpPr txBox="1">
            <a:spLocks noChangeArrowheads="1"/>
          </p:cNvSpPr>
          <p:nvPr/>
        </p:nvSpPr>
        <p:spPr bwMode="auto">
          <a:xfrm>
            <a:off x="2209800" y="14478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13-20</a:t>
            </a:r>
          </a:p>
        </p:txBody>
      </p:sp>
      <p:sp>
        <p:nvSpPr>
          <p:cNvPr id="29884" name="Text Box 188"/>
          <p:cNvSpPr txBox="1">
            <a:spLocks noChangeArrowheads="1"/>
          </p:cNvSpPr>
          <p:nvPr/>
        </p:nvSpPr>
        <p:spPr bwMode="auto">
          <a:xfrm>
            <a:off x="4114800" y="1447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Game.</a:t>
            </a:r>
          </a:p>
        </p:txBody>
      </p:sp>
      <p:sp>
        <p:nvSpPr>
          <p:cNvPr id="29889" name="Text Box 193"/>
          <p:cNvSpPr txBox="1">
            <a:spLocks noChangeArrowheads="1"/>
          </p:cNvSpPr>
          <p:nvPr/>
        </p:nvSpPr>
        <p:spPr bwMode="auto">
          <a:xfrm>
            <a:off x="5181600" y="381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15-8</a:t>
            </a:r>
          </a:p>
        </p:txBody>
      </p:sp>
      <p:sp>
        <p:nvSpPr>
          <p:cNvPr id="29892" name="Text Box 196"/>
          <p:cNvSpPr txBox="1">
            <a:spLocks noChangeArrowheads="1"/>
          </p:cNvSpPr>
          <p:nvPr/>
        </p:nvSpPr>
        <p:spPr bwMode="auto">
          <a:xfrm>
            <a:off x="71628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21</a:t>
            </a:r>
          </a:p>
        </p:txBody>
      </p:sp>
      <p:sp>
        <p:nvSpPr>
          <p:cNvPr id="29894" name="Text Box 198"/>
          <p:cNvSpPr txBox="1">
            <a:spLocks noChangeArrowheads="1"/>
          </p:cNvSpPr>
          <p:nvPr/>
        </p:nvSpPr>
        <p:spPr bwMode="auto">
          <a:xfrm>
            <a:off x="21336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16</a:t>
            </a:r>
          </a:p>
        </p:txBody>
      </p:sp>
      <p:sp>
        <p:nvSpPr>
          <p:cNvPr id="29895" name="Text Box 199"/>
          <p:cNvSpPr txBox="1">
            <a:spLocks noChangeArrowheads="1"/>
          </p:cNvSpPr>
          <p:nvPr/>
        </p:nvSpPr>
        <p:spPr bwMode="auto">
          <a:xfrm>
            <a:off x="25908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10</a:t>
            </a:r>
          </a:p>
        </p:txBody>
      </p:sp>
      <p:sp>
        <p:nvSpPr>
          <p:cNvPr id="29896" name="Text Box 200"/>
          <p:cNvSpPr txBox="1">
            <a:spLocks noChangeArrowheads="1"/>
          </p:cNvSpPr>
          <p:nvPr/>
        </p:nvSpPr>
        <p:spPr bwMode="auto">
          <a:xfrm>
            <a:off x="32004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11</a:t>
            </a:r>
          </a:p>
        </p:txBody>
      </p:sp>
      <p:sp>
        <p:nvSpPr>
          <p:cNvPr id="29897" name="Text Box 201"/>
          <p:cNvSpPr txBox="1">
            <a:spLocks noChangeArrowheads="1"/>
          </p:cNvSpPr>
          <p:nvPr/>
        </p:nvSpPr>
        <p:spPr bwMode="auto">
          <a:xfrm>
            <a:off x="37338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17</a:t>
            </a:r>
          </a:p>
        </p:txBody>
      </p:sp>
      <p:sp>
        <p:nvSpPr>
          <p:cNvPr id="29898" name="Text Box 202"/>
          <p:cNvSpPr txBox="1">
            <a:spLocks noChangeArrowheads="1"/>
          </p:cNvSpPr>
          <p:nvPr/>
        </p:nvSpPr>
        <p:spPr bwMode="auto">
          <a:xfrm>
            <a:off x="43434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18</a:t>
            </a:r>
          </a:p>
        </p:txBody>
      </p:sp>
      <p:sp>
        <p:nvSpPr>
          <p:cNvPr id="29899" name="Text Box 203"/>
          <p:cNvSpPr txBox="1">
            <a:spLocks noChangeArrowheads="1"/>
          </p:cNvSpPr>
          <p:nvPr/>
        </p:nvSpPr>
        <p:spPr bwMode="auto">
          <a:xfrm>
            <a:off x="54102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19</a:t>
            </a:r>
          </a:p>
        </p:txBody>
      </p:sp>
      <p:sp>
        <p:nvSpPr>
          <p:cNvPr id="29900" name="Text Box 204"/>
          <p:cNvSpPr txBox="1">
            <a:spLocks noChangeArrowheads="1"/>
          </p:cNvSpPr>
          <p:nvPr/>
        </p:nvSpPr>
        <p:spPr bwMode="auto">
          <a:xfrm>
            <a:off x="60198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20</a:t>
            </a:r>
          </a:p>
        </p:txBody>
      </p:sp>
      <p:sp>
        <p:nvSpPr>
          <p:cNvPr id="29901" name="Text Box 205"/>
          <p:cNvSpPr txBox="1">
            <a:spLocks noChangeArrowheads="1"/>
          </p:cNvSpPr>
          <p:nvPr/>
        </p:nvSpPr>
        <p:spPr bwMode="auto">
          <a:xfrm>
            <a:off x="65532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13</a:t>
            </a:r>
          </a:p>
        </p:txBody>
      </p:sp>
      <p:graphicFrame>
        <p:nvGraphicFramePr>
          <p:cNvPr id="29997" name="Group 301"/>
          <p:cNvGraphicFramePr>
            <a:graphicFrameLocks noGrp="1"/>
          </p:cNvGraphicFramePr>
          <p:nvPr/>
        </p:nvGraphicFramePr>
        <p:xfrm>
          <a:off x="914400" y="1905000"/>
          <a:ext cx="6858000" cy="2297113"/>
        </p:xfrm>
        <a:graphic>
          <a:graphicData uri="http://schemas.openxmlformats.org/drawingml/2006/table">
            <a:tbl>
              <a:tblPr/>
              <a:tblGrid>
                <a:gridCol w="9906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993" name="Text Box 297"/>
          <p:cNvSpPr txBox="1">
            <a:spLocks noChangeArrowheads="1"/>
          </p:cNvSpPr>
          <p:nvPr/>
        </p:nvSpPr>
        <p:spPr bwMode="auto">
          <a:xfrm>
            <a:off x="4876800" y="4876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12</a:t>
            </a:r>
          </a:p>
        </p:txBody>
      </p:sp>
      <p:sp>
        <p:nvSpPr>
          <p:cNvPr id="29998" name="Text Box 302"/>
          <p:cNvSpPr txBox="1">
            <a:spLocks noChangeArrowheads="1"/>
          </p:cNvSpPr>
          <p:nvPr/>
        </p:nvSpPr>
        <p:spPr bwMode="auto">
          <a:xfrm>
            <a:off x="48768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12</a:t>
            </a:r>
          </a:p>
        </p:txBody>
      </p:sp>
      <p:sp>
        <p:nvSpPr>
          <p:cNvPr id="30000" name="Text Box 304"/>
          <p:cNvSpPr txBox="1">
            <a:spLocks noChangeArrowheads="1"/>
          </p:cNvSpPr>
          <p:nvPr/>
        </p:nvSpPr>
        <p:spPr bwMode="auto">
          <a:xfrm>
            <a:off x="548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30002" name="Text Box 306"/>
          <p:cNvSpPr txBox="1">
            <a:spLocks noChangeArrowheads="1"/>
          </p:cNvSpPr>
          <p:nvPr/>
        </p:nvSpPr>
        <p:spPr bwMode="auto">
          <a:xfrm>
            <a:off x="60960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14</a:t>
            </a:r>
          </a:p>
        </p:txBody>
      </p:sp>
      <p:sp>
        <p:nvSpPr>
          <p:cNvPr id="30003" name="Text Box 307"/>
          <p:cNvSpPr txBox="1">
            <a:spLocks noChangeArrowheads="1"/>
          </p:cNvSpPr>
          <p:nvPr/>
        </p:nvSpPr>
        <p:spPr bwMode="auto">
          <a:xfrm>
            <a:off x="6629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15</a:t>
            </a:r>
          </a:p>
        </p:txBody>
      </p:sp>
      <p:sp>
        <p:nvSpPr>
          <p:cNvPr id="30004" name="Text Box 308"/>
          <p:cNvSpPr txBox="1">
            <a:spLocks noChangeArrowheads="1"/>
          </p:cNvSpPr>
          <p:nvPr/>
        </p:nvSpPr>
        <p:spPr bwMode="auto">
          <a:xfrm>
            <a:off x="7315200" y="2438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9</a:t>
            </a:r>
          </a:p>
        </p:txBody>
      </p:sp>
      <p:sp>
        <p:nvSpPr>
          <p:cNvPr id="30005" name="Text Box 309"/>
          <p:cNvSpPr txBox="1">
            <a:spLocks noChangeArrowheads="1"/>
          </p:cNvSpPr>
          <p:nvPr/>
        </p:nvSpPr>
        <p:spPr bwMode="auto">
          <a:xfrm>
            <a:off x="5562600" y="1524000"/>
            <a:ext cx="2538413" cy="144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First game won by C &amp; D,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21-13.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   (Interval : 120 seconds)</a:t>
            </a:r>
          </a:p>
          <a:p>
            <a:pPr>
              <a:spcBef>
                <a:spcPct val="50000"/>
              </a:spcBef>
            </a:pP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30006" name="Text Box 310"/>
          <p:cNvSpPr txBox="1">
            <a:spLocks noChangeArrowheads="1"/>
          </p:cNvSpPr>
          <p:nvPr/>
        </p:nvSpPr>
        <p:spPr bwMode="auto">
          <a:xfrm>
            <a:off x="3276600" y="2209800"/>
            <a:ext cx="5492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～中　　略～</a:t>
            </a:r>
          </a:p>
        </p:txBody>
      </p:sp>
      <p:sp>
        <p:nvSpPr>
          <p:cNvPr id="30116" name="Text Box 420"/>
          <p:cNvSpPr txBox="1">
            <a:spLocks noChangeArrowheads="1"/>
          </p:cNvSpPr>
          <p:nvPr/>
        </p:nvSpPr>
        <p:spPr bwMode="auto">
          <a:xfrm>
            <a:off x="2836863" y="2492375"/>
            <a:ext cx="3667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  <p:bldP spid="29847" grpId="0" autoUpdateAnimBg="0"/>
      <p:bldP spid="29848" grpId="0" autoUpdateAnimBg="0"/>
      <p:bldP spid="29849" grpId="0" autoUpdateAnimBg="0"/>
      <p:bldP spid="29850" grpId="0" autoUpdateAnimBg="0"/>
      <p:bldP spid="29861" grpId="0" autoUpdateAnimBg="0"/>
      <p:bldP spid="29862" grpId="0" autoUpdateAnimBg="0"/>
      <p:bldP spid="29863" grpId="0" autoUpdateAnimBg="0"/>
      <p:bldP spid="29880" grpId="0" autoUpdateAnimBg="0"/>
      <p:bldP spid="29881" grpId="0" autoUpdateAnimBg="0"/>
      <p:bldP spid="29882" grpId="0" autoUpdateAnimBg="0"/>
      <p:bldP spid="29883" grpId="0" autoUpdateAnimBg="0"/>
      <p:bldP spid="29884" grpId="0" autoUpdateAnimBg="0"/>
      <p:bldP spid="29889" grpId="0" autoUpdateAnimBg="0"/>
      <p:bldP spid="29892" grpId="0" autoUpdateAnimBg="0"/>
      <p:bldP spid="29894" grpId="0" autoUpdateAnimBg="0"/>
      <p:bldP spid="29895" grpId="0" autoUpdateAnimBg="0"/>
      <p:bldP spid="29896" grpId="0" autoUpdateAnimBg="0"/>
      <p:bldP spid="29897" grpId="0" autoUpdateAnimBg="0"/>
      <p:bldP spid="29898" grpId="0" autoUpdateAnimBg="0"/>
      <p:bldP spid="29899" grpId="0" autoUpdateAnimBg="0"/>
      <p:bldP spid="29900" grpId="0" autoUpdateAnimBg="0"/>
      <p:bldP spid="29901" grpId="0" autoUpdateAnimBg="0"/>
      <p:bldP spid="29993" grpId="0" autoUpdateAnimBg="0"/>
      <p:bldP spid="29998" grpId="0" autoUpdateAnimBg="0"/>
      <p:bldP spid="30000" grpId="0" autoUpdateAnimBg="0"/>
      <p:bldP spid="30002" grpId="0" autoUpdateAnimBg="0"/>
      <p:bldP spid="30003" grpId="0" autoUpdateAnimBg="0"/>
      <p:bldP spid="30004" grpId="0" autoUpdateAnimBg="0"/>
      <p:bldP spid="3000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733800" y="381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14-8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38400" y="381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 13-8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b="1"/>
              <a:t>スコアシート</a:t>
            </a:r>
          </a:p>
        </p:txBody>
      </p:sp>
      <p:graphicFrame>
        <p:nvGraphicFramePr>
          <p:cNvPr id="32773" name="Group 5"/>
          <p:cNvGraphicFramePr>
            <a:graphicFrameLocks noGrp="1"/>
          </p:cNvGraphicFramePr>
          <p:nvPr/>
        </p:nvGraphicFramePr>
        <p:xfrm>
          <a:off x="914400" y="4343400"/>
          <a:ext cx="7346950" cy="2281238"/>
        </p:xfrm>
        <a:graphic>
          <a:graphicData uri="http://schemas.openxmlformats.org/drawingml/2006/table">
            <a:tbl>
              <a:tblPr/>
              <a:tblGrid>
                <a:gridCol w="9144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845" name="Text Box 77"/>
          <p:cNvSpPr txBox="1">
            <a:spLocks noChangeArrowheads="1"/>
          </p:cNvSpPr>
          <p:nvPr/>
        </p:nvSpPr>
        <p:spPr bwMode="auto">
          <a:xfrm>
            <a:off x="65532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9-15</a:t>
            </a:r>
          </a:p>
        </p:txBody>
      </p:sp>
      <p:sp>
        <p:nvSpPr>
          <p:cNvPr id="32846" name="Text Box 78"/>
          <p:cNvSpPr txBox="1">
            <a:spLocks noChangeArrowheads="1"/>
          </p:cNvSpPr>
          <p:nvPr/>
        </p:nvSpPr>
        <p:spPr bwMode="auto">
          <a:xfrm>
            <a:off x="762000" y="3810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12-8</a:t>
            </a:r>
          </a:p>
        </p:txBody>
      </p:sp>
      <p:sp>
        <p:nvSpPr>
          <p:cNvPr id="32847" name="Text Box 79"/>
          <p:cNvSpPr txBox="1">
            <a:spLocks noChangeArrowheads="1"/>
          </p:cNvSpPr>
          <p:nvPr/>
        </p:nvSpPr>
        <p:spPr bwMode="auto">
          <a:xfrm>
            <a:off x="762000" y="762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16-9</a:t>
            </a:r>
          </a:p>
        </p:txBody>
      </p:sp>
      <p:sp>
        <p:nvSpPr>
          <p:cNvPr id="32848" name="Text Box 80"/>
          <p:cNvSpPr txBox="1">
            <a:spLocks noChangeArrowheads="1"/>
          </p:cNvSpPr>
          <p:nvPr/>
        </p:nvSpPr>
        <p:spPr bwMode="auto">
          <a:xfrm>
            <a:off x="2514600" y="7620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10-16</a:t>
            </a: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3886200" y="11430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19-12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2133600" y="11430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12-18</a:t>
            </a:r>
          </a:p>
        </p:txBody>
      </p: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5562600" y="7620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17-11</a:t>
            </a:r>
          </a:p>
        </p:txBody>
      </p:sp>
      <p:sp>
        <p:nvSpPr>
          <p:cNvPr id="32852" name="Text Box 84"/>
          <p:cNvSpPr txBox="1">
            <a:spLocks noChangeArrowheads="1"/>
          </p:cNvSpPr>
          <p:nvPr/>
        </p:nvSpPr>
        <p:spPr bwMode="auto">
          <a:xfrm>
            <a:off x="4267200" y="762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(Point) 11-16</a:t>
            </a:r>
          </a:p>
        </p:txBody>
      </p:sp>
      <p:sp>
        <p:nvSpPr>
          <p:cNvPr id="32853" name="Text Box 85"/>
          <p:cNvSpPr txBox="1">
            <a:spLocks noChangeArrowheads="1"/>
          </p:cNvSpPr>
          <p:nvPr/>
        </p:nvSpPr>
        <p:spPr bwMode="auto">
          <a:xfrm>
            <a:off x="838200" y="11430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/>
              <a:t>18-11</a:t>
            </a:r>
          </a:p>
        </p:txBody>
      </p:sp>
      <p:sp>
        <p:nvSpPr>
          <p:cNvPr id="32854" name="Text Box 86"/>
          <p:cNvSpPr txBox="1">
            <a:spLocks noChangeArrowheads="1"/>
          </p:cNvSpPr>
          <p:nvPr/>
        </p:nvSpPr>
        <p:spPr bwMode="auto">
          <a:xfrm>
            <a:off x="5791200" y="1143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20-12</a:t>
            </a:r>
          </a:p>
        </p:txBody>
      </p:sp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2209800" y="14478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Serviceover 13-20</a:t>
            </a:r>
          </a:p>
        </p:txBody>
      </p:sp>
      <p:sp>
        <p:nvSpPr>
          <p:cNvPr id="32856" name="Text Box 88"/>
          <p:cNvSpPr txBox="1">
            <a:spLocks noChangeArrowheads="1"/>
          </p:cNvSpPr>
          <p:nvPr/>
        </p:nvSpPr>
        <p:spPr bwMode="auto">
          <a:xfrm>
            <a:off x="4114800" y="1447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Game.</a:t>
            </a:r>
          </a:p>
        </p:txBody>
      </p:sp>
      <p:sp>
        <p:nvSpPr>
          <p:cNvPr id="32857" name="Text Box 89"/>
          <p:cNvSpPr txBox="1">
            <a:spLocks noChangeArrowheads="1"/>
          </p:cNvSpPr>
          <p:nvPr/>
        </p:nvSpPr>
        <p:spPr bwMode="auto">
          <a:xfrm>
            <a:off x="5181600" y="3810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/>
              <a:t>15-8</a:t>
            </a:r>
          </a:p>
        </p:txBody>
      </p:sp>
      <p:sp>
        <p:nvSpPr>
          <p:cNvPr id="32858" name="Text Box 90"/>
          <p:cNvSpPr txBox="1">
            <a:spLocks noChangeArrowheads="1"/>
          </p:cNvSpPr>
          <p:nvPr/>
        </p:nvSpPr>
        <p:spPr bwMode="auto">
          <a:xfrm>
            <a:off x="71628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21</a:t>
            </a:r>
          </a:p>
        </p:txBody>
      </p:sp>
      <p:sp>
        <p:nvSpPr>
          <p:cNvPr id="32859" name="Text Box 91"/>
          <p:cNvSpPr txBox="1">
            <a:spLocks noChangeArrowheads="1"/>
          </p:cNvSpPr>
          <p:nvPr/>
        </p:nvSpPr>
        <p:spPr bwMode="auto">
          <a:xfrm>
            <a:off x="21336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16</a:t>
            </a:r>
          </a:p>
        </p:txBody>
      </p:sp>
      <p:sp>
        <p:nvSpPr>
          <p:cNvPr id="32860" name="Text Box 92"/>
          <p:cNvSpPr txBox="1">
            <a:spLocks noChangeArrowheads="1"/>
          </p:cNvSpPr>
          <p:nvPr/>
        </p:nvSpPr>
        <p:spPr bwMode="auto">
          <a:xfrm>
            <a:off x="25908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10</a:t>
            </a:r>
          </a:p>
        </p:txBody>
      </p:sp>
      <p:sp>
        <p:nvSpPr>
          <p:cNvPr id="32861" name="Text Box 93"/>
          <p:cNvSpPr txBox="1">
            <a:spLocks noChangeArrowheads="1"/>
          </p:cNvSpPr>
          <p:nvPr/>
        </p:nvSpPr>
        <p:spPr bwMode="auto">
          <a:xfrm>
            <a:off x="32004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11</a:t>
            </a:r>
          </a:p>
        </p:txBody>
      </p:sp>
      <p:sp>
        <p:nvSpPr>
          <p:cNvPr id="32862" name="Text Box 94"/>
          <p:cNvSpPr txBox="1">
            <a:spLocks noChangeArrowheads="1"/>
          </p:cNvSpPr>
          <p:nvPr/>
        </p:nvSpPr>
        <p:spPr bwMode="auto">
          <a:xfrm>
            <a:off x="37338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17</a:t>
            </a:r>
          </a:p>
        </p:txBody>
      </p:sp>
      <p:sp>
        <p:nvSpPr>
          <p:cNvPr id="32863" name="Text Box 95"/>
          <p:cNvSpPr txBox="1">
            <a:spLocks noChangeArrowheads="1"/>
          </p:cNvSpPr>
          <p:nvPr/>
        </p:nvSpPr>
        <p:spPr bwMode="auto">
          <a:xfrm>
            <a:off x="4343400" y="6019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18</a:t>
            </a:r>
          </a:p>
        </p:txBody>
      </p: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54102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19</a:t>
            </a:r>
          </a:p>
        </p:txBody>
      </p:sp>
      <p:sp>
        <p:nvSpPr>
          <p:cNvPr id="32865" name="Text Box 97"/>
          <p:cNvSpPr txBox="1">
            <a:spLocks noChangeArrowheads="1"/>
          </p:cNvSpPr>
          <p:nvPr/>
        </p:nvSpPr>
        <p:spPr bwMode="auto">
          <a:xfrm>
            <a:off x="60198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20</a:t>
            </a:r>
          </a:p>
        </p:txBody>
      </p:sp>
      <p:sp>
        <p:nvSpPr>
          <p:cNvPr id="32866" name="Text Box 98"/>
          <p:cNvSpPr txBox="1">
            <a:spLocks noChangeArrowheads="1"/>
          </p:cNvSpPr>
          <p:nvPr/>
        </p:nvSpPr>
        <p:spPr bwMode="auto">
          <a:xfrm>
            <a:off x="65532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32867" name="Text Box 99"/>
          <p:cNvSpPr txBox="1">
            <a:spLocks noChangeArrowheads="1"/>
          </p:cNvSpPr>
          <p:nvPr/>
        </p:nvSpPr>
        <p:spPr bwMode="auto">
          <a:xfrm>
            <a:off x="7696200" y="434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32868" name="Text Box 100"/>
          <p:cNvSpPr txBox="1">
            <a:spLocks noChangeArrowheads="1"/>
          </p:cNvSpPr>
          <p:nvPr/>
        </p:nvSpPr>
        <p:spPr bwMode="auto">
          <a:xfrm>
            <a:off x="7696200" y="5486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21</a:t>
            </a:r>
          </a:p>
        </p:txBody>
      </p:sp>
      <p:graphicFrame>
        <p:nvGraphicFramePr>
          <p:cNvPr id="32869" name="Group 101"/>
          <p:cNvGraphicFramePr>
            <a:graphicFrameLocks noGrp="1"/>
          </p:cNvGraphicFramePr>
          <p:nvPr/>
        </p:nvGraphicFramePr>
        <p:xfrm>
          <a:off x="914400" y="1905000"/>
          <a:ext cx="6858000" cy="2297113"/>
        </p:xfrm>
        <a:graphic>
          <a:graphicData uri="http://schemas.openxmlformats.org/drawingml/2006/table">
            <a:tbl>
              <a:tblPr/>
              <a:tblGrid>
                <a:gridCol w="990600"/>
                <a:gridCol w="304800"/>
                <a:gridCol w="4762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940" name="Text Box 172"/>
          <p:cNvSpPr txBox="1">
            <a:spLocks noChangeArrowheads="1"/>
          </p:cNvSpPr>
          <p:nvPr/>
        </p:nvSpPr>
        <p:spPr bwMode="auto">
          <a:xfrm>
            <a:off x="4876800" y="48768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latin typeface="ＭＳ Ｐゴシック" panose="020B0600070205080204" pitchFamily="50" charset="-128"/>
              </a:rPr>
              <a:t>12</a:t>
            </a:r>
          </a:p>
        </p:txBody>
      </p:sp>
      <p:sp>
        <p:nvSpPr>
          <p:cNvPr id="32941" name="Text Box 173"/>
          <p:cNvSpPr txBox="1">
            <a:spLocks noChangeArrowheads="1"/>
          </p:cNvSpPr>
          <p:nvPr/>
        </p:nvSpPr>
        <p:spPr bwMode="auto">
          <a:xfrm>
            <a:off x="48768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12</a:t>
            </a:r>
          </a:p>
        </p:txBody>
      </p:sp>
      <p:sp>
        <p:nvSpPr>
          <p:cNvPr id="32942" name="Text Box 174"/>
          <p:cNvSpPr txBox="1">
            <a:spLocks noChangeArrowheads="1"/>
          </p:cNvSpPr>
          <p:nvPr/>
        </p:nvSpPr>
        <p:spPr bwMode="auto">
          <a:xfrm>
            <a:off x="548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32943" name="Text Box 175"/>
          <p:cNvSpPr txBox="1">
            <a:spLocks noChangeArrowheads="1"/>
          </p:cNvSpPr>
          <p:nvPr/>
        </p:nvSpPr>
        <p:spPr bwMode="auto">
          <a:xfrm>
            <a:off x="60960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14</a:t>
            </a:r>
          </a:p>
        </p:txBody>
      </p:sp>
      <p:sp>
        <p:nvSpPr>
          <p:cNvPr id="32944" name="Text Box 176"/>
          <p:cNvSpPr txBox="1">
            <a:spLocks noChangeArrowheads="1"/>
          </p:cNvSpPr>
          <p:nvPr/>
        </p:nvSpPr>
        <p:spPr bwMode="auto">
          <a:xfrm>
            <a:off x="6629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15</a:t>
            </a:r>
          </a:p>
        </p:txBody>
      </p:sp>
      <p:sp>
        <p:nvSpPr>
          <p:cNvPr id="32945" name="Text Box 177"/>
          <p:cNvSpPr txBox="1">
            <a:spLocks noChangeArrowheads="1"/>
          </p:cNvSpPr>
          <p:nvPr/>
        </p:nvSpPr>
        <p:spPr bwMode="auto">
          <a:xfrm>
            <a:off x="7315200" y="2438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ＭＳ Ｐゴシック" panose="020B0600070205080204" pitchFamily="50" charset="-128"/>
              </a:rPr>
              <a:t>9</a:t>
            </a:r>
          </a:p>
        </p:txBody>
      </p:sp>
      <p:sp>
        <p:nvSpPr>
          <p:cNvPr id="32946" name="Text Box 178"/>
          <p:cNvSpPr txBox="1">
            <a:spLocks noChangeArrowheads="1"/>
          </p:cNvSpPr>
          <p:nvPr/>
        </p:nvSpPr>
        <p:spPr bwMode="auto">
          <a:xfrm>
            <a:off x="5580063" y="1524000"/>
            <a:ext cx="2520950" cy="144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First game won by C &amp; D,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21-13.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solidFill>
                  <a:schemeClr val="bg1"/>
                </a:solidFill>
              </a:rPr>
              <a:t>   (Interval : 120 seconds)</a:t>
            </a:r>
          </a:p>
          <a:p>
            <a:pPr>
              <a:spcBef>
                <a:spcPct val="50000"/>
              </a:spcBef>
            </a:pP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32947" name="Text Box 179"/>
          <p:cNvSpPr txBox="1">
            <a:spLocks noChangeArrowheads="1"/>
          </p:cNvSpPr>
          <p:nvPr/>
        </p:nvSpPr>
        <p:spPr bwMode="auto">
          <a:xfrm>
            <a:off x="3276600" y="2209800"/>
            <a:ext cx="5492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/>
              <a:t>～中　　略～</a:t>
            </a:r>
          </a:p>
        </p:txBody>
      </p:sp>
      <p:sp>
        <p:nvSpPr>
          <p:cNvPr id="32948" name="Oval 180"/>
          <p:cNvSpPr>
            <a:spLocks noChangeArrowheads="1"/>
          </p:cNvSpPr>
          <p:nvPr/>
        </p:nvSpPr>
        <p:spPr bwMode="auto">
          <a:xfrm>
            <a:off x="7596188" y="4292600"/>
            <a:ext cx="863600" cy="172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949" name="Line 181"/>
          <p:cNvSpPr>
            <a:spLocks noChangeShapeType="1"/>
          </p:cNvSpPr>
          <p:nvPr/>
        </p:nvSpPr>
        <p:spPr bwMode="auto">
          <a:xfrm flipH="1">
            <a:off x="7667625" y="4868863"/>
            <a:ext cx="5762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950" name="Text Box 182"/>
          <p:cNvSpPr txBox="1">
            <a:spLocks noChangeArrowheads="1"/>
          </p:cNvSpPr>
          <p:nvPr/>
        </p:nvSpPr>
        <p:spPr bwMode="auto">
          <a:xfrm>
            <a:off x="2836863" y="2492375"/>
            <a:ext cx="3667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819400"/>
            <a:ext cx="3200400" cy="762000"/>
          </a:xfrm>
          <a:solidFill>
            <a:schemeClr val="accent1"/>
          </a:solidFill>
        </p:spPr>
        <p:txBody>
          <a:bodyPr/>
          <a:lstStyle/>
          <a:p>
            <a:r>
              <a:rPr lang="en-US" altLang="ja-JP" sz="4400"/>
              <a:t>END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508625" y="5334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/>
              <a:t>2006.10.01. S.Tatsui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 advAuto="0"/>
      <p:bldP spid="11266" grpId="0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33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AD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289</Words>
  <Application>Microsoft Office PowerPoint</Application>
  <PresentationFormat>画面に合わせる (4:3)</PresentationFormat>
  <Paragraphs>195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Times New Roman</vt:lpstr>
      <vt:lpstr>ＭＳ Ｐゴシック</vt:lpstr>
      <vt:lpstr>ＭＳ Ｐ明朝</vt:lpstr>
      <vt:lpstr>標準デザイン</vt:lpstr>
      <vt:lpstr>ラリーポイント制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ラリーポイント制による</dc:title>
  <dc:creator>Tatsui</dc:creator>
  <cp:lastModifiedBy>Shoji Tatsui</cp:lastModifiedBy>
  <cp:revision>83</cp:revision>
  <dcterms:created xsi:type="dcterms:W3CDTF">2006-07-13T04:49:42Z</dcterms:created>
  <dcterms:modified xsi:type="dcterms:W3CDTF">2016-12-12T00:51:03Z</dcterms:modified>
</cp:coreProperties>
</file>